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4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32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72637"/>
              </p:ext>
            </p:extLst>
          </p:nvPr>
        </p:nvGraphicFramePr>
        <p:xfrm>
          <a:off x="123825" y="529594"/>
          <a:ext cx="8548918" cy="628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398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New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Korma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Aubergine and Potato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Omelette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Chocolate Crumble with Custard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Yoghurt &amp; Raisin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Cajun Chicken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Sausage, Onions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and Apricot Tagine with Couscous</a:t>
                      </a: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Cauliflower and Broccoli Cheese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Chocolate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Apple &amp; Blackberry Roll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Cold packed lunches available daily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Tuna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Cheese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Ham</a:t>
                      </a:r>
                    </a:p>
                    <a:p>
                      <a:pPr algn="l"/>
                      <a:endParaRPr lang="en-GB" sz="11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or Jollof Rice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Fishfingers </a:t>
                      </a:r>
                      <a:r>
                        <a:rPr lang="en-GB" sz="800" dirty="0">
                          <a:latin typeface="Century Gothic"/>
                        </a:rPr>
                        <a:t>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Mushy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Apple, Cheese and Crackers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81786" y="129336"/>
            <a:ext cx="398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The Unity Trust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fillings-Bread freshly baked on site daily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28" y="528422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3191650"/>
            <a:ext cx="147249" cy="15242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03EAAC6-5CEE-46EA-8C4F-E908791E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19" y="932876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7" y="1660316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AE9319C-F873-49E7-824F-1EA610E35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0" y="1680894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56" y="377807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16" y="5718150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5729111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EADE3FF2-1E22-4307-9D88-E0B192D8B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8" y="5485587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83" y="4465514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4569700"/>
            <a:ext cx="181496" cy="10418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3F6FAE5-B412-4FD4-90C4-52D2EC78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66" y="2237353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97" y="4507687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6" y="5277137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479307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121953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5544054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55" y="2450442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62" y="6261318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55" y="5513464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3713307"/>
            <a:ext cx="143018" cy="174096"/>
          </a:xfrm>
          <a:prstGeom prst="rect">
            <a:avLst/>
          </a:prstGeom>
        </p:spPr>
      </p:pic>
      <p:pic>
        <p:nvPicPr>
          <p:cNvPr id="54" name="Picture 53" descr="A picture containing shape&#10;&#10;Description automatically generated">
            <a:extLst>
              <a:ext uri="{FF2B5EF4-FFF2-40B4-BE49-F238E27FC236}">
                <a16:creationId xmlns:a16="http://schemas.microsoft.com/office/drawing/2014/main" id="{EF56877A-77F9-4CCF-B46C-8B8671FF6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1113528"/>
            <a:ext cx="245174" cy="212042"/>
          </a:xfrm>
          <a:prstGeom prst="rect">
            <a:avLst/>
          </a:prstGeom>
        </p:spPr>
      </p:pic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638588BC-B164-4049-8874-B52CE03F3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32" y="1606388"/>
            <a:ext cx="245174" cy="212042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32D386F-94E6-4F5B-ADA9-FC6445F9A0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57" y="966936"/>
            <a:ext cx="388220" cy="541333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C0CD27EB-20E1-441C-9C1D-7E5712230B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85" y="3012621"/>
            <a:ext cx="572249" cy="41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BA9CF-D8A9-4300-8456-08EB89F555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11" y="5040771"/>
            <a:ext cx="310251" cy="410462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9DB91C94-7ED9-4D15-A808-2A49A2BF4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82" y="1680894"/>
            <a:ext cx="181496" cy="104186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C010B2BA-BE8A-47A4-AA24-EA4865AD6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85" y="1712585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337C50F7-7D5A-43F5-BD88-3F430E55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54" y="5746273"/>
            <a:ext cx="181496" cy="104186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1B169C3-2E91-4D2E-AC44-47A4D18E1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3134580"/>
            <a:ext cx="143018" cy="174096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6B2351BD-5EB8-4DD9-ADE8-87FBBFD37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82" y="3784278"/>
            <a:ext cx="181496" cy="104186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85F5FBA7-B409-4210-9BFA-368020BD0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3774279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84053289-19df-4a0d-ba79-24174fdaa722"/>
    <ds:schemaRef ds:uri="fde98e28-7625-451c-8c53-44dda40a03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398</Words>
  <Application>Microsoft Office PowerPoint</Application>
  <PresentationFormat>A4 Paper (210x297 mm)</PresentationFormat>
  <Paragraphs>137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Julia Wells</cp:lastModifiedBy>
  <cp:revision>25</cp:revision>
  <cp:lastPrinted>2020-03-11T16:56:56Z</cp:lastPrinted>
  <dcterms:created xsi:type="dcterms:W3CDTF">2014-08-19T19:35:20Z</dcterms:created>
  <dcterms:modified xsi:type="dcterms:W3CDTF">2022-10-12T12:04:06Z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